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306" r:id="rId45"/>
    <p:sldId id="307" r:id="rId46"/>
    <p:sldId id="295" r:id="rId47"/>
    <p:sldId id="274" r:id="rId48"/>
    <p:sldId id="276" r:id="rId49"/>
    <p:sldId id="304" r:id="rId50"/>
    <p:sldId id="305" r:id="rId51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>
        <p:scale>
          <a:sx n="125" d="100"/>
          <a:sy n="125" d="100"/>
        </p:scale>
        <p:origin x="-1752" y="1224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image" Target="../media/image20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7" Type="http://schemas.openxmlformats.org/officeDocument/2006/relationships/image" Target="../media/image216.emf"/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emf"/><Relationship Id="rId5" Type="http://schemas.openxmlformats.org/officeDocument/2006/relationships/image" Target="../media/image214.emf"/><Relationship Id="rId4" Type="http://schemas.openxmlformats.org/officeDocument/2006/relationships/image" Target="../media/image21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7" Type="http://schemas.openxmlformats.org/officeDocument/2006/relationships/image" Target="../media/image222.emf"/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emf"/><Relationship Id="rId5" Type="http://schemas.openxmlformats.org/officeDocument/2006/relationships/image" Target="../media/image220.emf"/><Relationship Id="rId4" Type="http://schemas.openxmlformats.org/officeDocument/2006/relationships/image" Target="../media/image21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7" Type="http://schemas.openxmlformats.org/officeDocument/2006/relationships/image" Target="../media/image228.emf"/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emf"/><Relationship Id="rId5" Type="http://schemas.openxmlformats.org/officeDocument/2006/relationships/image" Target="../media/image226.emf"/><Relationship Id="rId4" Type="http://schemas.openxmlformats.org/officeDocument/2006/relationships/image" Target="../media/image22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  <a:endParaRPr lang="en-GB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</a:t>
            </a:r>
            <a:r>
              <a:rPr lang="en-GB" dirty="0" smtClean="0"/>
              <a:t>&gt; </a:t>
            </a:r>
            <a:r>
              <a:rPr lang="en-GB" dirty="0" err="1" smtClean="0"/>
              <a:t>Ei</a:t>
            </a:r>
            <a:r>
              <a:rPr lang="en-GB" dirty="0" smtClean="0"/>
              <a:t>=400, J0</a:t>
            </a:r>
            <a:r>
              <a:rPr lang="en-GB" dirty="0" smtClean="0"/>
              <a:t>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500" y="424883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J0: 28.146 +/- 0.068; J1: 12.931 +/- 0.064; J2: -4.232 +/- 0.020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64" y="4067944"/>
            <a:ext cx="6172200" cy="1524000"/>
          </a:xfrm>
        </p:spPr>
        <p:txBody>
          <a:bodyPr/>
          <a:lstStyle/>
          <a:p>
            <a:r>
              <a:rPr lang="en-GB" dirty="0" smtClean="0"/>
              <a:t>Equivalent direction 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691960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1691680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45716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45722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3373" y="7308304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fit with J </a:t>
            </a:r>
            <a:r>
              <a:rPr lang="en-GB" smtClean="0"/>
              <a:t>from Ei400 fit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26407" y="204996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2" y="7555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305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298782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5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130435</TotalTime>
  <Words>1960</Words>
  <Application>Microsoft Office PowerPoint</Application>
  <PresentationFormat>On-screen Show (4:3)</PresentationFormat>
  <Paragraphs>207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Equivalent direction fits</vt:lpstr>
      <vt:lpstr>[1-1 0]</vt:lpstr>
      <vt:lpstr>Energy dependent misalignment?</vt:lpstr>
      <vt:lpstr>Realigned Fe401:</vt:lpstr>
      <vt:lpstr>Realigned Fe200: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241</cp:revision>
  <dcterms:created xsi:type="dcterms:W3CDTF">2014-12-23T10:30:38Z</dcterms:created>
  <dcterms:modified xsi:type="dcterms:W3CDTF">2017-06-21T19:15:10Z</dcterms:modified>
</cp:coreProperties>
</file>